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62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6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3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2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0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6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9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38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AD3F6-DBC2-1C43-B228-0D9DD7CCB04B}" type="datetimeFigureOut">
              <a:rPr lang="en-US" smtClean="0"/>
              <a:t>23/06/17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691BA-215E-6540-94BA-E70FD674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5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76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Díaz</dc:creator>
  <cp:lastModifiedBy>Lucy Díaz</cp:lastModifiedBy>
  <cp:revision>1</cp:revision>
  <dcterms:created xsi:type="dcterms:W3CDTF">2017-06-23T18:02:59Z</dcterms:created>
  <dcterms:modified xsi:type="dcterms:W3CDTF">2017-06-23T18:04:54Z</dcterms:modified>
</cp:coreProperties>
</file>